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Муниципальное дошкольное образовательное учреждение-</a:t>
            </a:r>
          </a:p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Детский сад № 93 </a:t>
            </a:r>
            <a:r>
              <a:rPr lang="ru-RU" altLang="ru-RU" dirty="0" err="1" smtClean="0">
                <a:latin typeface="Georgia" panose="02040502050405020303" pitchFamily="18" charset="0"/>
              </a:rPr>
              <a:t>г.Орла</a:t>
            </a:r>
            <a:r>
              <a:rPr lang="ru-RU" altLang="ru-RU" dirty="0" smtClean="0">
                <a:latin typeface="Georgia" panose="02040502050405020303" pitchFamily="18" charset="0"/>
              </a:rPr>
              <a:t>  </a:t>
            </a: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</a:t>
            </a:r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Целевой </a:t>
            </a:r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340768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214</TotalTime>
  <Words>351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Elena</cp:lastModifiedBy>
  <cp:revision>25</cp:revision>
  <dcterms:created xsi:type="dcterms:W3CDTF">2023-02-22T14:53:18Z</dcterms:created>
  <dcterms:modified xsi:type="dcterms:W3CDTF">2023-11-22T09:00:15Z</dcterms:modified>
</cp:coreProperties>
</file>