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ms-powerpoint.changesinfo+xml" PartName="/ppt/changesInfos/changesInfo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Максим Щербаков" userId="331b80446f9ecafa" providerId="LiveId" clId="{F3C260CE-59AC-4B4D-8767-E0AB826EA4BD}"/>
    <pc:docChg chg="modSld">
      <pc:chgData name="Максим Щербаков" userId="331b80446f9ecafa" providerId="LiveId" clId="{F3C260CE-59AC-4B4D-8767-E0AB826EA4BD}" dt="2023-02-27T19:11:44.899" v="5" actId="20577"/>
      <pc:docMkLst>
        <pc:docMk/>
      </pc:docMkLst>
      <pc:sldChg chg="modSp mod">
        <pc:chgData name="Максим Щербаков" userId="331b80446f9ecafa" providerId="LiveId" clId="{F3C260CE-59AC-4B4D-8767-E0AB826EA4BD}" dt="2023-02-27T19:11:44.899" v="5" actId="20577"/>
        <pc:sldMkLst>
          <pc:docMk/>
          <pc:sldMk cId="3825874164" sldId="257"/>
        </pc:sldMkLst>
        <pc:spChg chg="mod">
          <ac:chgData name="Максим Щербаков" userId="331b80446f9ecafa" providerId="LiveId" clId="{F3C260CE-59AC-4B4D-8767-E0AB826EA4BD}" dt="2023-02-27T19:11:44.899" v="5" actId="20577"/>
          <ac:spMkLst>
            <pc:docMk/>
            <pc:sldMk cId="3825874164" sldId="25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13ADAA7-20F3-4190-B501-6E9283B8BB1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7603FF5-CCB2-46F7-8646-CAAB4CCB88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9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DAA7-20F3-4190-B501-6E9283B8BB1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3FF5-CCB2-46F7-8646-CAAB4CCB88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470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13ADAA7-20F3-4190-B501-6E9283B8BB1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7603FF5-CCB2-46F7-8646-CAAB4CCB88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637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DAA7-20F3-4190-B501-6E9283B8BB1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87603FF5-CCB2-46F7-8646-CAAB4CCB88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23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13ADAA7-20F3-4190-B501-6E9283B8BB1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7603FF5-CCB2-46F7-8646-CAAB4CCB88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460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DAA7-20F3-4190-B501-6E9283B8BB1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3FF5-CCB2-46F7-8646-CAAB4CCB88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02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DAA7-20F3-4190-B501-6E9283B8BB1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3FF5-CCB2-46F7-8646-CAAB4CCB88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79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DAA7-20F3-4190-B501-6E9283B8BB1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3FF5-CCB2-46F7-8646-CAAB4CCB88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2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DAA7-20F3-4190-B501-6E9283B8BB1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3FF5-CCB2-46F7-8646-CAAB4CCB88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045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13ADAA7-20F3-4190-B501-6E9283B8BB1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7603FF5-CCB2-46F7-8646-CAAB4CCB88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23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DAA7-20F3-4190-B501-6E9283B8BB1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3FF5-CCB2-46F7-8646-CAAB4CCB88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87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13ADAA7-20F3-4190-B501-6E9283B8BB1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7603FF5-CCB2-46F7-8646-CAAB4CCB88E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4792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0662" y="639432"/>
            <a:ext cx="11534609" cy="1280807"/>
          </a:xfrm>
          <a:effectLst/>
        </p:spPr>
        <p:txBody>
          <a:bodyPr>
            <a:normAutofit fontScale="90000"/>
          </a:bodyPr>
          <a:lstStyle/>
          <a:p>
            <a:pPr algn="ctr"/>
            <a:r>
              <a:rPr lang="ru-RU" sz="3100" b="1" cap="none" spc="50" dirty="0">
                <a:ln w="952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Муниципальное</a:t>
            </a:r>
            <a:r>
              <a:rPr lang="ru-RU" sz="2700" b="1" cap="none" spc="50" dirty="0">
                <a:ln w="952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бюджетное дошкольное образовательное </a:t>
            </a:r>
            <a:br>
              <a:rPr lang="ru-RU" sz="2700" b="1" cap="none" spc="50" dirty="0">
                <a:ln w="952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cap="none" spc="50" dirty="0">
                <a:ln w="952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учреждение </a:t>
            </a:r>
            <a:r>
              <a:rPr lang="ru-RU" sz="2700" b="1" spc="50" dirty="0">
                <a:ln w="952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700" b="1" cap="none" spc="50" dirty="0">
                <a:ln w="952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детский сад № 93 города Орла</a:t>
            </a:r>
            <a:br>
              <a:rPr lang="ru-RU" b="1" spc="50" dirty="0">
                <a:ln w="952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b="1" spc="50" dirty="0">
                <a:ln w="9525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ru-RU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194" y="2343045"/>
            <a:ext cx="10993546" cy="590321"/>
          </a:xfrm>
          <a:effectLst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Фотоальбом на тему : «Птицы »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962654" y="5055765"/>
            <a:ext cx="6612086" cy="590321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Составитель: Сапронова М. А.</a:t>
            </a:r>
          </a:p>
        </p:txBody>
      </p:sp>
    </p:spTree>
    <p:extLst>
      <p:ext uri="{BB962C8B-B14F-4D97-AF65-F5344CB8AC3E}">
        <p14:creationId xmlns:p14="http://schemas.microsoft.com/office/powerpoint/2010/main" val="3825874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svetlana2014.rasfokus.ru/images/photos/medium/2a0bc0704fc30fcfac68b2f1f5d7e0d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79" y="0"/>
            <a:ext cx="1053726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648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wp-s.ru/wallpapers/5/8/331579491389166/sova-na-vetke-v-les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06" y="57829"/>
            <a:ext cx="10192294" cy="680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1789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erbirds.ru/photos/0149/001/014900069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239" y="0"/>
            <a:ext cx="9281161" cy="6821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108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ibirds.ru/photos/0576/001/05760015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119" y="0"/>
            <a:ext cx="9159241" cy="6869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2082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i.ibb.co/4ZnNyFL/IMG-42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440" y="-24645"/>
            <a:ext cx="9174480" cy="688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6770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erbirds.ru/photos/0014/001/001400039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935" y="-2108"/>
            <a:ext cx="10649585" cy="6860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3376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foto-tula.ru/files/p01708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79" y="0"/>
            <a:ext cx="10210801" cy="6809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5067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s1.fotokto.ru/photo/full/542/54219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" y="-20765"/>
            <a:ext cx="10210800" cy="687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4419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damion.club/uploads/posts/2022-02/1643962357_24-damion-club-p-ptitsa-s-chernim-khokholkom-zhivotnie-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0"/>
            <a:ext cx="10268585" cy="684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1019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adonius.club/uploads/posts/2022-07/1657346221_14-adonius-club-p-ptichka-s-pyatnistoi-grudkoi-ptitsi-krasiv-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386" y="0"/>
            <a:ext cx="10270671" cy="685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127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biogorod.com/pti/sinic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75" y="0"/>
            <a:ext cx="10327368" cy="6888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6556606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TM03457464[[fn=Дивиденд]]</Template>
  <TotalTime>13</TotalTime>
  <Words>29</Words>
  <Application>Microsoft Office PowerPoint</Application>
  <PresentationFormat>Широкоэкранный</PresentationFormat>
  <Paragraphs>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Corbel</vt:lpstr>
      <vt:lpstr>Gill Sans MT</vt:lpstr>
      <vt:lpstr>Wingdings 2</vt:lpstr>
      <vt:lpstr>Дивиденд</vt:lpstr>
      <vt:lpstr>Муниципальное бюджетное дошкольное образовательное  учреждение – детский сад № 93 города Орла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 учреждение – детский сад № 93 города Орла  </dc:title>
  <dc:creator>Пользователь Windows</dc:creator>
  <cp:lastModifiedBy>Максим Щербаков</cp:lastModifiedBy>
  <cp:revision>3</cp:revision>
  <dcterms:created xsi:type="dcterms:W3CDTF">2023-02-12T10:42:17Z</dcterms:created>
  <dcterms:modified xsi:type="dcterms:W3CDTF">2023-02-27T19:11:59Z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839200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</Properties>
</file>