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54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0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7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56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06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9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0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01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53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9F4C31-55FE-44CD-80C9-390E78B88206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229B67-58B6-4D68-B3A4-3E6837064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61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62062" y="637563"/>
            <a:ext cx="8061821" cy="1853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4979" y="2948730"/>
            <a:ext cx="7935986" cy="1619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480" y="5108894"/>
            <a:ext cx="4882393" cy="11157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96286" y="2086761"/>
            <a:ext cx="8145710" cy="2577517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– детский сад №</a:t>
            </a:r>
            <a:r>
              <a:rPr lang="ru-RU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 города </a:t>
            </a:r>
            <a:r>
              <a:rPr lang="ru-RU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Орла</a:t>
            </a:r>
            <a:br>
              <a:rPr lang="ru-RU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Фотоальбом на тему:</a:t>
            </a:r>
            <a:b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«Виды спорта»</a:t>
            </a:r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Составитель: Сапронова М.А.</a:t>
            </a:r>
            <a:r>
              <a:rPr lang="ru-RU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dirty="0">
              <a:ln w="22225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3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79" y="0"/>
            <a:ext cx="10307239" cy="6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9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0"/>
            <a:ext cx="1097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05" y="0"/>
            <a:ext cx="10277788" cy="68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3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51" y="0"/>
            <a:ext cx="10288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9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5" y="0"/>
            <a:ext cx="10277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0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337" y="0"/>
            <a:ext cx="12320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5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brakadabra.fun/uploads/posts/2022-02/1644230911_4-abrakadabra-fun-p-pattern-iz-geometricheskikh-figur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8" y="0"/>
            <a:ext cx="10880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18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34</TotalTime>
  <Words>8</Words>
  <Application>Microsoft Office PowerPoint</Application>
  <PresentationFormat>Произвольный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Савон</vt:lpstr>
      <vt:lpstr>МБДОУ – детский сад №93 города Орла  Фотоальбом на тему: «Виды спорта»  Составитель: Сапронова М.А.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Ваня</dc:creator>
  <cp:lastModifiedBy>Metodist</cp:lastModifiedBy>
  <cp:revision>6</cp:revision>
  <dcterms:created xsi:type="dcterms:W3CDTF">2023-02-12T20:29:33Z</dcterms:created>
  <dcterms:modified xsi:type="dcterms:W3CDTF">2023-03-21T12:44:35Z</dcterms:modified>
</cp:coreProperties>
</file>