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741932"/>
            <a:ext cx="7193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Муниципальное бюджетное дошкольное образовательное </a:t>
            </a:r>
            <a:br>
              <a:rPr lang="ru-RU" sz="2400" b="1" dirty="0"/>
            </a:br>
            <a:r>
              <a:rPr lang="ru-RU" sz="2400" b="1" dirty="0"/>
              <a:t>учреждение – детский сад № 93 города Орла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2780928"/>
            <a:ext cx="5617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Фотоальбом на тему: </a:t>
            </a:r>
            <a:r>
              <a:rPr lang="ru-RU" sz="3200" b="1" dirty="0" smtClean="0"/>
              <a:t>«Доктор »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5661248"/>
            <a:ext cx="322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Составитель: </a:t>
            </a:r>
            <a:r>
              <a:rPr lang="ru-RU" b="1" dirty="0" smtClean="0"/>
              <a:t> Сапронова </a:t>
            </a:r>
            <a:r>
              <a:rPr lang="ru-RU" b="1" dirty="0"/>
              <a:t>М. А.</a:t>
            </a:r>
          </a:p>
        </p:txBody>
      </p:sp>
    </p:spTree>
    <p:extLst>
      <p:ext uri="{BB962C8B-B14F-4D97-AF65-F5344CB8AC3E}">
        <p14:creationId xmlns:p14="http://schemas.microsoft.com/office/powerpoint/2010/main" val="340898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29000"/>
            <a:ext cx="4124642" cy="3067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14" y="188640"/>
            <a:ext cx="5453906" cy="30678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32655"/>
            <a:ext cx="4595296" cy="30650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784" y="3569686"/>
            <a:ext cx="4392488" cy="29269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444628"/>
            <a:ext cx="3240360" cy="21619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7954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80920" cy="5932040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Цель</a:t>
            </a:r>
            <a:r>
              <a:rPr lang="ru-RU" sz="2000" dirty="0" smtClean="0"/>
              <a:t>: Познакомить </a:t>
            </a:r>
            <a:r>
              <a:rPr lang="ru-RU" sz="2000" dirty="0"/>
              <a:t>детей с профессией </a:t>
            </a:r>
            <a:r>
              <a:rPr lang="ru-RU" sz="2000" dirty="0" smtClean="0"/>
              <a:t>доктор.</a:t>
            </a:r>
          </a:p>
          <a:p>
            <a:r>
              <a:rPr lang="ru-RU" sz="2000" b="1" dirty="0" smtClean="0"/>
              <a:t>Задачи</a:t>
            </a:r>
            <a:r>
              <a:rPr lang="ru-RU" sz="2000" dirty="0" smtClean="0"/>
              <a:t>: Закрепить </a:t>
            </a:r>
            <a:r>
              <a:rPr lang="ru-RU" sz="2000" dirty="0"/>
              <a:t>представления о труде медицинских работников, расширить и уточнить знания о труде </a:t>
            </a:r>
            <a:r>
              <a:rPr lang="ru-RU" sz="2000" dirty="0" smtClean="0"/>
              <a:t>докторов, </a:t>
            </a:r>
            <a:r>
              <a:rPr lang="ru-RU" sz="2000" dirty="0"/>
              <a:t>имеющих разные специализации (стоматолог, офтальмолог, </a:t>
            </a:r>
            <a:r>
              <a:rPr lang="ru-RU" sz="2000" dirty="0" smtClean="0"/>
              <a:t>педиатр</a:t>
            </a:r>
            <a:r>
              <a:rPr lang="ru-RU" sz="2000" dirty="0"/>
              <a:t>, </a:t>
            </a:r>
            <a:r>
              <a:rPr lang="ru-RU" sz="2000" dirty="0" smtClean="0"/>
              <a:t>врач скорой помощи, хирург). </a:t>
            </a:r>
            <a:r>
              <a:rPr lang="ru-RU" sz="2000" dirty="0"/>
              <a:t>Активизировать в речи слова: медицинские работники, врач, педиатр, стоматолог</a:t>
            </a:r>
            <a:r>
              <a:rPr lang="ru-RU" sz="2000" dirty="0" smtClean="0"/>
              <a:t>, </a:t>
            </a:r>
            <a:r>
              <a:rPr lang="ru-RU" sz="2000" dirty="0"/>
              <a:t>медсестра, медицинские </a:t>
            </a:r>
            <a:r>
              <a:rPr lang="ru-RU" sz="2000" dirty="0" smtClean="0"/>
              <a:t>учреждения, хирург. </a:t>
            </a:r>
            <a:r>
              <a:rPr lang="ru-RU" sz="2000" dirty="0"/>
              <a:t>Воспитывать эмоционально-положительное отношение к людям медицинских профессий, показать важность и сложность их работы.</a:t>
            </a:r>
            <a:endParaRPr lang="ru-RU" sz="2000" dirty="0" smtClean="0"/>
          </a:p>
          <a:p>
            <a:r>
              <a:rPr lang="ru-RU" sz="2000" b="1" dirty="0" smtClean="0"/>
              <a:t>План беседы</a:t>
            </a:r>
            <a:r>
              <a:rPr lang="ru-RU" sz="2000" dirty="0" smtClean="0"/>
              <a:t>: 1)</a:t>
            </a:r>
            <a:r>
              <a:rPr lang="ru-RU" sz="2000" dirty="0"/>
              <a:t> </a:t>
            </a:r>
            <a:r>
              <a:rPr lang="ru-RU" sz="2000" dirty="0" smtClean="0"/>
              <a:t>Чтение отрывка из </a:t>
            </a:r>
            <a:r>
              <a:rPr lang="ru-RU" sz="2000" dirty="0"/>
              <a:t>сказки К. Чуковского «Айболит</a:t>
            </a:r>
            <a:r>
              <a:rPr lang="ru-RU" sz="2000" dirty="0" smtClean="0"/>
              <a:t>».</a:t>
            </a:r>
          </a:p>
          <a:p>
            <a:r>
              <a:rPr lang="ru-RU" sz="2000" dirty="0" smtClean="0"/>
              <a:t>2) Знакомство с профессией врача в форме рассказа и показа слайдов.</a:t>
            </a:r>
          </a:p>
          <a:p>
            <a:r>
              <a:rPr lang="ru-RU" sz="2000" dirty="0" smtClean="0"/>
              <a:t>3) Загадывание загадок о врачах.</a:t>
            </a:r>
          </a:p>
          <a:p>
            <a:r>
              <a:rPr lang="ru-RU" sz="2000" dirty="0" smtClean="0"/>
              <a:t>4) </a:t>
            </a:r>
            <a:r>
              <a:rPr lang="ru-RU" sz="2000" smtClean="0"/>
              <a:t>Физ.минутка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5) Дидактическая игра «Что в чемоданчике?».</a:t>
            </a:r>
          </a:p>
          <a:p>
            <a:r>
              <a:rPr lang="ru-RU" sz="2000" dirty="0" smtClean="0"/>
              <a:t>6) Подведение итогов беседы.</a:t>
            </a:r>
          </a:p>
          <a:p>
            <a:r>
              <a:rPr lang="ru-RU" sz="2000" dirty="0" smtClean="0"/>
              <a:t>7) Рефлексия. Что нового и познавательного узнали дети о профессии доктора.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47790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163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Углы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Metodist</cp:lastModifiedBy>
  <cp:revision>10</cp:revision>
  <dcterms:created xsi:type="dcterms:W3CDTF">2023-02-09T15:20:09Z</dcterms:created>
  <dcterms:modified xsi:type="dcterms:W3CDTF">2023-03-21T12:30:45Z</dcterms:modified>
</cp:coreProperties>
</file>