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58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0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85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7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9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6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6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10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55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76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49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2467A8D-A526-4D3F-90C4-970742B259EA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E44A863-383D-436D-B898-68485EB35F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999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0662" y="639432"/>
            <a:ext cx="11534609" cy="1280807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sz="3100" b="1" cap="none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Муниципальное</a:t>
            </a:r>
            <a:r>
              <a:rPr lang="ru-RU" sz="2700" b="1" cap="none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бюджетное дошкольное образовательное </a:t>
            </a:r>
            <a:br>
              <a:rPr lang="ru-RU" sz="2700" b="1" cap="none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cap="none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учреждение </a:t>
            </a:r>
            <a:r>
              <a:rPr lang="ru-RU" sz="2700" b="1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700" b="1" cap="none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детский сад № 93 города Орла</a:t>
            </a:r>
            <a:r>
              <a:rPr lang="ru-RU" b="1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b="1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b="1" spc="50" dirty="0" smtClean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194" y="1920239"/>
            <a:ext cx="10993546" cy="1480987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Фотоальбом на тему: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«</a:t>
            </a:r>
            <a:r>
              <a:rPr 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рождение </a:t>
            </a:r>
            <a:r>
              <a:rPr 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бутона</a:t>
            </a:r>
            <a:r>
              <a:rPr 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одуванчика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962654" y="5055765"/>
            <a:ext cx="6612086" cy="59032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Составитель: Сапронова </a:t>
            </a:r>
            <a:r>
              <a:rPr lang="ru-RU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А.</a:t>
            </a:r>
            <a:endParaRPr lang="ru-RU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09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uild-experts.ru/wp-content/uploads/2019/05/4-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39" y="0"/>
            <a:ext cx="10911841" cy="684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638050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5</TotalTime>
  <Words>20</Words>
  <Application>Microsoft Office PowerPoint</Application>
  <PresentationFormat>Произвольный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Дивиденд</vt:lpstr>
      <vt:lpstr>Муниципальное бюджетное дошкольное образовательное  учреждение – детский сад № 93 города Орла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 учреждение – детский сад № 93 города Орла  </dc:title>
  <dc:creator>Пользователь Windows</dc:creator>
  <cp:lastModifiedBy>Metodist</cp:lastModifiedBy>
  <cp:revision>2</cp:revision>
  <dcterms:created xsi:type="dcterms:W3CDTF">2023-02-12T11:09:36Z</dcterms:created>
  <dcterms:modified xsi:type="dcterms:W3CDTF">2023-03-21T12:20:10Z</dcterms:modified>
</cp:coreProperties>
</file>