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0" r:id="rId9"/>
    <p:sldId id="261" r:id="rId10"/>
    <p:sldId id="262" r:id="rId11"/>
    <p:sldId id="263" r:id="rId12"/>
    <p:sldId id="264" r:id="rId13"/>
    <p:sldId id="272" r:id="rId14"/>
    <p:sldId id="268" r:id="rId15"/>
    <p:sldId id="269" r:id="rId16"/>
    <p:sldId id="271" r:id="rId17"/>
    <p:sldId id="270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13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24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9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44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13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172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43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975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1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5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4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17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CE63029-55B1-40DE-B666-2C761ADB9BFE}" type="datetimeFigureOut">
              <a:rPr lang="ru-RU" smtClean="0"/>
              <a:t>12.02.2023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0CC9DA3-49F8-4962-9ADA-07127BEF43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962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662" y="639432"/>
            <a:ext cx="11534609" cy="1280807"/>
          </a:xfrm>
          <a:effectLst/>
        </p:spPr>
        <p:txBody>
          <a:bodyPr>
            <a:normAutofit fontScale="90000"/>
          </a:bodyPr>
          <a:lstStyle/>
          <a:p>
            <a:pPr algn="ctr"/>
            <a:r>
              <a:rPr lang="ru-RU" sz="31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Муниципальное</a:t>
            </a:r>
            <a:r>
              <a:rPr lang="ru-RU" sz="27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бюджетное дошкольное образовательное </a:t>
            </a:r>
            <a:br>
              <a:rPr lang="ru-RU" sz="27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учреждение </a:t>
            </a:r>
            <a:r>
              <a:rPr lang="ru-RU" sz="2700" b="1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700" b="1" cap="none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детский сад № 93 города Орла</a:t>
            </a:r>
            <a:r>
              <a:rPr lang="ru-RU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b="1" spc="50" dirty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spc="50" dirty="0" smtClean="0">
                <a:ln w="952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ru-RU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1194" y="2343045"/>
            <a:ext cx="10993546" cy="590321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Фотоальбом на тему: «Транспорт»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4962654" y="5055765"/>
            <a:ext cx="6612086" cy="590321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Составитель: Сапронова </a:t>
            </a:r>
            <a:r>
              <a:rPr lang="ru-RU" sz="3200" b="1" cap="none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3200" b="1" cap="none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А.</a:t>
            </a:r>
            <a:endParaRPr lang="ru-RU" sz="3200" b="1" cap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86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18.stpulscen.ru/images/product/161/345/34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4" y="-20479"/>
            <a:ext cx="9171305" cy="68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93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www.versta35.ru/upload/iblock/525/525446c352668a453616a501fdfafa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" y="0"/>
            <a:ext cx="109728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662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www.terminals.ru/upload/medialibrary/Mejdunarodnye%20Perevozki/samolet_mej_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" y="0"/>
            <a:ext cx="10942321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94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bizavnews.ru/images/images_full/Ansa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699" y="0"/>
            <a:ext cx="10286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69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t-sm.spb.ru/img/post_09-1024x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0"/>
            <a:ext cx="109727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364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fleetphoto.ru/photo/01/70/52/170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54" y="0"/>
            <a:ext cx="10403386" cy="689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7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sunseeker-russia.com/uploads/2022/02/sunseeker-76-yacht-ext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52" y="17517"/>
            <a:ext cx="10257519" cy="68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246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fleetphoto.ru/photo/03/26/32/3263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0"/>
            <a:ext cx="9171305" cy="68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3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ransphoto.org/photo/15/14/68/15146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605840"/>
            <a:ext cx="9083041" cy="62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2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sentstory.ru/wa-data/public/site/img/%D0%93%D0%BE%D1%80%D0%BE%D0%B4%D1%81%D0%BA%D0%BE%D0%B9%20%D0%BD%D0%B0%D0%B7%D0%B5%D0%BC%D0%BD%D1%8B%D0%B9%20%D1%82%D1%80%D0%B0%D0%BD%D1%81%D0%BF%D0%BE%D1%80%D1%82%20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14" y="-9049"/>
            <a:ext cx="9156065" cy="68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00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g.ttransport.ru/photo/11/23/1123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" y="0"/>
            <a:ext cx="110168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389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17.stpulscen.ru/images/product/372/781/661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0"/>
            <a:ext cx="94322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008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transphoto.org/photo/06/98/76/6987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4" y="0"/>
            <a:ext cx="10268585" cy="685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532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avatars.mds.yandex.net/get-altay/1868686/2a0000016bb631909b1c5de5eb9d41ae330d/X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655" y="0"/>
            <a:ext cx="9095105" cy="68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10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novostidnja.ru/wp-content/uploads/2021/03/MAN-TGS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4" y="0"/>
            <a:ext cx="9948545" cy="683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836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1.1zoom.ru/b4751/249/DAF_Trucks_Trucks_536123_1600x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880" y="11430"/>
            <a:ext cx="9540240" cy="6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358674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45</TotalTime>
  <Words>18</Words>
  <Application>Microsoft Office PowerPoint</Application>
  <PresentationFormat>Широкоэкранный</PresentationFormat>
  <Paragraphs>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Corbel</vt:lpstr>
      <vt:lpstr>Gill Sans MT</vt:lpstr>
      <vt:lpstr>Wingdings 2</vt:lpstr>
      <vt:lpstr>Дивиденд</vt:lpstr>
      <vt:lpstr>Муниципальное бюджетное дошкольное образовательное  учреждение – детский сад № 93 города Орла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 учреждение – детский сад № 93 города Орла  </dc:title>
  <dc:creator>Пользователь Windows</dc:creator>
  <cp:lastModifiedBy>Пользователь Windows</cp:lastModifiedBy>
  <cp:revision>6</cp:revision>
  <dcterms:created xsi:type="dcterms:W3CDTF">2023-02-12T09:56:47Z</dcterms:created>
  <dcterms:modified xsi:type="dcterms:W3CDTF">2023-02-12T10:42:01Z</dcterms:modified>
</cp:coreProperties>
</file>