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44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6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1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0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57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36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12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6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32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CD548D0-EC01-49E4-9E00-DA52C73E79F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437FE04-BD3A-4CE3-A693-9C6F0FE0CC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114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662" y="639432"/>
            <a:ext cx="11534609" cy="1280807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Муниципальное</a:t>
            </a:r>
            <a:r>
              <a:rPr lang="ru-RU" sz="2700" b="1" cap="none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бюджетное дошкольное образовательное </a:t>
            </a:r>
            <a:br>
              <a:rPr lang="ru-RU" sz="2700" b="1" cap="none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cap="none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  <a:r>
              <a:rPr lang="ru-RU" sz="2700" b="1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700" b="1" cap="none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детский сад № 93 города Орла</a:t>
            </a:r>
            <a:r>
              <a:rPr lang="ru-RU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1920239"/>
            <a:ext cx="10993546" cy="960121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беседа на тему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«зимующие птицы»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62654" y="5055765"/>
            <a:ext cx="6612086" cy="59032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Составитела: </a:t>
            </a:r>
            <a:r>
              <a:rPr lang="ru-RU" sz="32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Сапронова </a:t>
            </a:r>
            <a:r>
              <a:rPr lang="ru-RU" sz="32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2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А.</a:t>
            </a:r>
            <a:endParaRPr lang="ru-RU" sz="32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6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ruzhniy-center.ru/wp-content/uploads/6/0/8/60893cfd2591833aaf509630c42506f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60443"/>
            <a:ext cx="3942716" cy="262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c5f5475bfc80d767232d927011d857735d2778ab-826530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08" y="178648"/>
            <a:ext cx="3950334" cy="263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rbirds.ru/photos/0032/004/003201727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1"/>
          <a:stretch/>
        </p:blipFill>
        <p:spPr bwMode="auto">
          <a:xfrm rot="10800000" flipV="1">
            <a:off x="622079" y="3002275"/>
            <a:ext cx="3508375" cy="34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irds.kz/photos/0598/002/059800641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5" r="11098"/>
          <a:stretch/>
        </p:blipFill>
        <p:spPr bwMode="auto">
          <a:xfrm>
            <a:off x="8289542" y="3002276"/>
            <a:ext cx="3250405" cy="34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ibirds.ru/photos/0508/002/0508007790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4" r="2832"/>
          <a:stretch/>
        </p:blipFill>
        <p:spPr bwMode="auto">
          <a:xfrm>
            <a:off x="4339208" y="3002275"/>
            <a:ext cx="3741580" cy="342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arforclub.ru/image/cache/catalog/easyphoto/4808/para-naperstkov-thrush-i-magpie-serii-birds-of-britain-ot-sutherland-2-1000x134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9" b="21012"/>
          <a:stretch/>
        </p:blipFill>
        <p:spPr bwMode="auto">
          <a:xfrm>
            <a:off x="8472675" y="178648"/>
            <a:ext cx="3477875" cy="26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30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6720" y="-3412873"/>
            <a:ext cx="11323320" cy="338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на тему " Зимующие птицы".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детей с зимующими птицами и учить различать их.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проявлять заботу к голодающим и замерзающим зимой птицам.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Раскрыть важность заботы о птицах зимой.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доброжелательное отношение к птицам; вызывать стремление беречь их, помогать зимующим птицам;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720" y="2086524"/>
            <a:ext cx="1117879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Познакомить детей с зимующими птицами и учить различать их.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Научить проявлять заботу к голодающим и замерзающим зимой птицам.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Раскрыть важность заботы о птицах зимой.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Воспитывать доброжелательное отношение к птицам.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Вызывать стремление беречь их, помогать зимующим птицам.</a:t>
            </a:r>
          </a:p>
        </p:txBody>
      </p:sp>
    </p:spTree>
    <p:extLst>
      <p:ext uri="{BB962C8B-B14F-4D97-AF65-F5344CB8AC3E}">
        <p14:creationId xmlns:p14="http://schemas.microsoft.com/office/powerpoint/2010/main" val="349791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662" y="1879214"/>
            <a:ext cx="1130808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Образовательные</a:t>
            </a: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Уточнить и расширить представления детей о зимующих птицах.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Формировать умения и навыки наблюдения за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птицами.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благоприятные условия для углубления и систематизации знаний о зимующих птицах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Развивающие: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Развивать у детей потребность общения с природой и окружающим миром.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Развивать в детях ответственность за "братьев наших меньших".</a:t>
            </a: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условия для совершенствования всех видов речевой деятельности, для развития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логических, мыслительных операций.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Воспитательные: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Воспитывать и развивать доброжелательное отношение к птицам.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Сочувствовать и помогать птицам в зимнее время года.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Закрепить и обобщить представление детей о сопереживании, доброте, милосердии.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Создать благоприятные условия для воспитания любви к природе, бережного отношения к ней.</a:t>
            </a:r>
          </a:p>
        </p:txBody>
      </p:sp>
    </p:spTree>
    <p:extLst>
      <p:ext uri="{BB962C8B-B14F-4D97-AF65-F5344CB8AC3E}">
        <p14:creationId xmlns:p14="http://schemas.microsoft.com/office/powerpoint/2010/main" val="244498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 беседы: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894" y="2161233"/>
            <a:ext cx="1059502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Беседа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«Зимующие птицы</a:t>
            </a: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 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Загадки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зимующих </a:t>
            </a:r>
            <a:r>
              <a:rPr lang="ru-RU" sz="320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птицах</a:t>
            </a:r>
            <a:r>
              <a:rPr lang="ru-RU" sz="320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Изготовление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кормушек.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Птичья столовая»: </a:t>
            </a: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Беседа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улице.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Вывешивание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кормушки в школьном дворе.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Игра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« Корм для птиц</a:t>
            </a: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». Правила 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подкормки.</a:t>
            </a:r>
            <a:endParaRPr lang="ru-RU" sz="2400" dirty="0">
              <a:solidFill>
                <a:schemeClr val="accent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Обобщение</a:t>
            </a:r>
            <a:r>
              <a:rPr lang="ru-RU" sz="32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Подведение </a:t>
            </a:r>
            <a:r>
              <a:rPr lang="ru-RU" sz="32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итогов.</a:t>
            </a:r>
            <a:endParaRPr lang="ru-RU" sz="2400" dirty="0">
              <a:solidFill>
                <a:schemeClr val="accent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26729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23</TotalTime>
  <Words>240</Words>
  <Application>Microsoft Office PowerPoint</Application>
  <PresentationFormat>Произвольный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Дивиденд</vt:lpstr>
      <vt:lpstr>Муниципальное бюджетное дошкольное образовательное  учреждение – детский сад № 93 города Орла  </vt:lpstr>
      <vt:lpstr>Презентация PowerPoint</vt:lpstr>
      <vt:lpstr>Цели:</vt:lpstr>
      <vt:lpstr>Задачи:</vt:lpstr>
      <vt:lpstr>План беседы: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– детский сад № 93 города Орла  </dc:title>
  <dc:creator>Пользователь Windows</dc:creator>
  <cp:lastModifiedBy>Metodist</cp:lastModifiedBy>
  <cp:revision>4</cp:revision>
  <dcterms:created xsi:type="dcterms:W3CDTF">2023-02-12T11:26:39Z</dcterms:created>
  <dcterms:modified xsi:type="dcterms:W3CDTF">2023-02-15T12:11:02Z</dcterms:modified>
</cp:coreProperties>
</file>