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332656"/>
            <a:ext cx="655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Муниципальное бюджетное дошкольное образовательное </a:t>
            </a:r>
            <a:br>
              <a:rPr lang="ru-RU" sz="2000" dirty="0"/>
            </a:br>
            <a:r>
              <a:rPr lang="ru-RU" sz="2000" dirty="0"/>
              <a:t>учреждение – детский сад № 93 города Орла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2204864"/>
            <a:ext cx="585609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</a:t>
            </a:r>
            <a:r>
              <a:rPr lang="ru-RU" sz="4000" dirty="0" smtClean="0"/>
              <a:t>Фотоальбом </a:t>
            </a:r>
            <a:r>
              <a:rPr lang="ru-RU" sz="4000" dirty="0"/>
              <a:t>на тему</a:t>
            </a:r>
            <a:r>
              <a:rPr lang="ru-RU" sz="4000" dirty="0" smtClean="0"/>
              <a:t>:</a:t>
            </a:r>
          </a:p>
          <a:p>
            <a:r>
              <a:rPr lang="ru-RU" sz="4000" dirty="0" smtClean="0"/>
              <a:t> «Удивительное рядом»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4875763"/>
            <a:ext cx="51924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Составитель: Сапронова М. А.</a:t>
            </a:r>
          </a:p>
        </p:txBody>
      </p:sp>
    </p:spTree>
    <p:extLst>
      <p:ext uri="{BB962C8B-B14F-4D97-AF65-F5344CB8AC3E}">
        <p14:creationId xmlns:p14="http://schemas.microsoft.com/office/powerpoint/2010/main" val="295662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esktop\ocr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79638"/>
            <a:ext cx="8527682" cy="420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510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200025"/>
            <a:ext cx="8924925" cy="646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793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0798"/>
            <a:ext cx="8892481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645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</TotalTime>
  <Words>21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Metodist</cp:lastModifiedBy>
  <cp:revision>3</cp:revision>
  <dcterms:created xsi:type="dcterms:W3CDTF">2023-02-12T11:47:16Z</dcterms:created>
  <dcterms:modified xsi:type="dcterms:W3CDTF">2023-03-21T12:40:16Z</dcterms:modified>
</cp:coreProperties>
</file>